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3" r:id="rId5"/>
    <p:sldId id="260" r:id="rId6"/>
    <p:sldId id="272" r:id="rId7"/>
    <p:sldId id="259" r:id="rId8"/>
    <p:sldId id="264" r:id="rId9"/>
    <p:sldId id="271" r:id="rId10"/>
    <p:sldId id="269" r:id="rId11"/>
    <p:sldId id="273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0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/>
            <a:fld id="{09F4262C-968C-4EE9-8164-CE16364706B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498029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/>
            <a:fld id="{09F4262C-968C-4EE9-8164-CE16364706B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50246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Relationship Id="rId4" Type="http://schemas.openxmlformats.org/officeDocument/2006/relationships/video" Target="https://www.youtube.com/embed/eJDqsYWtkdM" TargetMode="External" /><Relationship Id="rId5" Type="http://schemas.microsoft.com/office/2007/relationships/media" Target="https://www.youtube.com/embed/eJDqsYWtkdM" TargetMode="External" /><Relationship Id="rId6" Type="http://schemas.openxmlformats.org/officeDocument/2006/relationships/image" Target="../media/image1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video" Target="https://www.youtube.com/embed/PQiKj5bS4dw" TargetMode="External" /><Relationship Id="rId4" Type="http://schemas.microsoft.com/office/2007/relationships/media" Target="https://www.youtube.com/embed/PQiKj5bS4dw" TargetMode="External" /><Relationship Id="rId5" Type="http://schemas.openxmlformats.org/officeDocument/2006/relationships/image" Target="../media/image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Relationship Id="rId4" Type="http://schemas.openxmlformats.org/officeDocument/2006/relationships/video" Target="https://www.youtube.com/embed/atHhZ-VcFgQ" TargetMode="External" /><Relationship Id="rId5" Type="http://schemas.microsoft.com/office/2007/relationships/media" Target="https://www.youtube.com/embed/atHhZ-VcFgQ" TargetMode="External" /><Relationship Id="rId6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eJDqsYWtkdM">
            <a:hlinkClick r:id="" action="ppaction://media"/>
          </p:cNvPr>
          <p:cNvPicPr>
            <a:picLocks noRot="1" noChangeAspect="1"/>
          </p:cNvPicPr>
          <p:nvPr>
            <a:videoFile r:link="rId4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6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177950" y="2322729"/>
            <a:ext cx="7208990" cy="220926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멸종위기 곤충인 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solidFill>
                  <a:srgbClr val="ef4ddf"/>
                </a:solidFill>
                <a:latin typeface="맑은 고딕"/>
                <a:cs typeface="함초롬바탕"/>
              </a:rPr>
              <a:t>소똥구리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와 </a:t>
            </a:r>
            <a:endParaRPr xmlns:mc="http://schemas.openxmlformats.org/markup-compatibility/2006" xmlns:hp="http://schemas.haansoft.com/office/presentation/8.0" lang="ko-KR" altLang="en-US" sz="2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solidFill>
                  <a:srgbClr val="4d8eef"/>
                </a:solidFill>
                <a:latin typeface="맑은 고딕"/>
                <a:cs typeface="함초롬바탕"/>
              </a:rPr>
              <a:t>쓰레기의 올바른 분리배출 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방법에 대해 </a:t>
            </a:r>
            <a:endParaRPr xmlns:mc="http://schemas.openxmlformats.org/markup-compatibility/2006" xmlns:hp="http://schemas.haansoft.com/office/presentation/8.0" lang="ko-KR" altLang="en-US" sz="2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알아보고</a:t>
            </a:r>
            <a:r>
              <a:rPr xmlns:mc="http://schemas.openxmlformats.org/markup-compatibility/2006" xmlns:hp="http://schemas.haansoft.com/office/presentation/8.0" lang="en-US" altLang="ko-KR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 작품 꾸미기 활동을 해 보아요</a:t>
            </a:r>
            <a:r>
              <a:rPr xmlns:mc="http://schemas.openxmlformats.org/markup-compatibility/2006" xmlns:hp="http://schemas.haansoft.com/office/presentation/8.0" lang="en-US" altLang="ko-KR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!</a:t>
            </a:r>
            <a:endParaRPr xmlns:mc="http://schemas.openxmlformats.org/markup-compatibility/2006" xmlns:hp="http://schemas.haansoft.com/office/presentation/8.0" lang="en-US" altLang="ko-KR" sz="2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102855536"/>
      </p:ext>
    </p:extLst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demolish" attr="None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1</a:t>
            </a:r>
            <a:endParaRPr lang="ko-KR" altLang="en-US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892726" y="2929172"/>
            <a:ext cx="8611644" cy="13646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200">
                <a:solidFill>
                  <a:srgbClr val="808080"/>
                </a:solidFill>
              </a:rPr>
              <a:t>멸종위기 곤충인 </a:t>
            </a:r>
            <a:endParaRPr lang="ko-KR" altLang="en-US" sz="4200">
              <a:solidFill>
                <a:srgbClr val="808080"/>
              </a:solidFill>
            </a:endParaRPr>
          </a:p>
          <a:p>
            <a:pPr>
              <a:defRPr/>
            </a:pPr>
            <a:r>
              <a:rPr lang="ko-KR" altLang="en-US" sz="4000" b="1">
                <a:solidFill>
                  <a:srgbClr val="1e7452"/>
                </a:solidFill>
              </a:rPr>
              <a:t>소똥구리</a:t>
            </a:r>
            <a:r>
              <a:rPr lang="ko-KR" altLang="en-US" sz="4000">
                <a:solidFill>
                  <a:srgbClr val="808080"/>
                </a:solidFill>
              </a:rPr>
              <a:t>에</a:t>
            </a:r>
            <a:r>
              <a:rPr lang="ko-KR" altLang="en-US" sz="4200">
                <a:solidFill>
                  <a:srgbClr val="808080"/>
                </a:solidFill>
              </a:rPr>
              <a:t> 대해 알아 보아요</a:t>
            </a:r>
            <a:r>
              <a:rPr lang="en-US" altLang="ko-KR" sz="4200">
                <a:solidFill>
                  <a:srgbClr val="808080"/>
                </a:solidFill>
              </a:rPr>
              <a:t>!</a:t>
            </a:r>
            <a:endParaRPr lang="en-US" altLang="ko-KR" sz="42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곤충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169596" y="2907081"/>
            <a:ext cx="5896078" cy="300773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소똥구리는 동물의 똥을 먹고 분해하여 해충과 질병을 예방하는 중요한 생태학적 역할을 합니다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또한 유기물을 통합하고 영양 순환을 향상시킴으로써 건강한 땅을 만드는 데 큰 도움을 주는 곤충이에요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endParaRPr lang="ko-KR" altLang="en-US" sz="2400"/>
          </a:p>
        </p:txBody>
      </p:sp>
      <p:pic>
        <p:nvPicPr>
          <p:cNvPr id="16" name=""/>
          <p:cNvPicPr/>
          <p:nvPr/>
        </p:nvPicPr>
        <p:blipFill rotWithShape="1">
          <a:blip r:embed="rId3"/>
          <a:srcRect l="9420" t="14430" r="7370"/>
          <a:stretch>
            <a:fillRect/>
          </a:stretch>
        </p:blipFill>
        <p:spPr>
          <a:xfrm>
            <a:off x="329068" y="1177302"/>
            <a:ext cx="4194108" cy="536720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7704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곤충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267455" y="2730933"/>
            <a:ext cx="5850410" cy="3560708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소똥구리는 건장한 몸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몽둥이처럼 단단한 더듬이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땅을 파는 데 적합한 튼튼한 다리가 특징이에요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우리나라에서도 매우 흔하게 볼 수 있었던 소똥구리는 안타깝게도 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1970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년 대를 마지막으로 더 이상 만날 수 없는 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'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지역 절멸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'(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멸종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)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상태라고 합니다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﻿</a:t>
            </a:r>
            <a:endParaRPr lang="ko-KR" altLang="en-US" sz="2400"/>
          </a:p>
        </p:txBody>
      </p:sp>
      <p:pic>
        <p:nvPicPr>
          <p:cNvPr id="16" name=""/>
          <p:cNvPicPr/>
          <p:nvPr/>
        </p:nvPicPr>
        <p:blipFill rotWithShape="1">
          <a:blip r:embed="rId3"/>
          <a:srcRect l="9420" t="14430" r="7370"/>
          <a:stretch>
            <a:fillRect/>
          </a:stretch>
        </p:blipFill>
        <p:spPr>
          <a:xfrm>
            <a:off x="329068" y="1177302"/>
            <a:ext cx="4194108" cy="536720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5992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QiKj5bS4dw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509076" y="-11193"/>
            <a:ext cx="9158924" cy="686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2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697447" y="2753023"/>
            <a:ext cx="8884950" cy="22075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4800" b="0" i="0" u="none" strike="noStrike" kern="1200" cap="none" spc="0" normalizeH="0" baseline="0" mc:Ignorable="hp" hp:hslEmbossed="0">
                <a:solidFill>
                  <a:srgbClr val="4d8eef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lang="ko-KR" altLang="en-US" sz="3900" b="1" i="0" u="none" strike="noStrike" mc:Ignorable="hp" hp:hslEmbossed="0">
                <a:solidFill>
                  <a:srgbClr val="4d8eef"/>
                </a:solidFill>
                <a:latin typeface="맑은 고딕"/>
                <a:cs typeface="함초롬바탕"/>
              </a:rPr>
              <a:t>쓰레기의 올바른 분리배출 방법</a:t>
            </a:r>
            <a:r>
              <a:rPr xmlns:mc="http://schemas.openxmlformats.org/markup-compatibility/2006" xmlns:hp="http://schemas.haansoft.com/office/presentation/8.0" kumimoji="0" lang="ko-KR" altLang="en-US" sz="39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에 </a:t>
            </a:r>
            <a:endParaRPr xmlns:mc="http://schemas.openxmlformats.org/markup-compatibility/2006" xmlns:hp="http://schemas.haansoft.com/office/presentation/8.0" kumimoji="0" lang="ko-KR" altLang="en-US" sz="3900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39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대해 알아 보아요</a:t>
            </a:r>
            <a:r>
              <a:rPr xmlns:mc="http://schemas.openxmlformats.org/markup-compatibility/2006" xmlns:hp="http://schemas.haansoft.com/office/presentation/8.0" kumimoji="0" lang="en-US" altLang="ko-KR" sz="39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!</a:t>
            </a:r>
            <a:endParaRPr xmlns:mc="http://schemas.openxmlformats.org/markup-compatibility/2006" xmlns:hp="http://schemas.haansoft.com/office/presentation/8.0" kumimoji="0" lang="en-US" altLang="ko-KR" sz="3900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452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atHhZ-VcFgQ">
            <a:hlinkClick r:id="" action="ppaction://media"/>
          </p:cNvPr>
          <p:cNvPicPr>
            <a:picLocks noRot="1" noChangeAspect="1"/>
          </p:cNvPicPr>
          <p:nvPr>
            <a:videoFile r:link="rId4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6"/>
          <a:stretch>
            <a:fillRect/>
          </a:stretch>
        </p:blipFill>
        <p:spPr>
          <a:xfrm>
            <a:off x="1265650" y="-193762"/>
            <a:ext cx="9847720" cy="73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3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971012" y="2570352"/>
            <a:ext cx="8741865" cy="294271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3900" b="1" i="0" u="none" strike="noStrike" mc:Ignorable="hp" hp:hslEmbossed="0">
                <a:solidFill>
                  <a:srgbClr val="5128f6"/>
                </a:solidFill>
                <a:latin typeface="맑은 고딕"/>
                <a:cs typeface="함초롬바탕"/>
              </a:rPr>
              <a:t>올바른 분리배출의 방법</a:t>
            </a:r>
            <a:r>
              <a:rPr xmlns:mc="http://schemas.openxmlformats.org/markup-compatibility/2006" xmlns:hp="http://schemas.haansoft.com/office/presentation/8.0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을 알고</a:t>
            </a:r>
            <a:r>
              <a:rPr xmlns:mc="http://schemas.openxmlformats.org/markup-compatibility/2006" xmlns:hp="http://schemas.haansoft.com/office/presentation/8.0" lang="EN-US" sz="3900" b="0" i="0" u="none" strike="noStrike" mc:Ignorable="hp" hp:hslEmbossed="0">
                <a:solidFill>
                  <a:srgbClr val="676767"/>
                </a:solidFill>
                <a:latin typeface="맑은 고딕"/>
                <a:ea typeface="맑은 고딕"/>
              </a:rPr>
              <a:t>, </a:t>
            </a:r>
            <a:endParaRPr xmlns:mc="http://schemas.openxmlformats.org/markup-compatibility/2006" xmlns:hp="http://schemas.haansoft.com/office/presentation/8.0" sz="3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[</a:t>
            </a:r>
            <a:r>
              <a:rPr xmlns:mc="http://schemas.openxmlformats.org/markup-compatibility/2006" xmlns:hp="http://schemas.haansoft.com/office/presentation/8.0" lang="ko-KR" altLang="en-US" sz="3900" b="1" i="0" u="none" strike="noStrike" mc:Ignorable="hp" hp:hslEmbossed="0">
                <a:solidFill>
                  <a:srgbClr val="ef7e4d"/>
                </a:solidFill>
                <a:latin typeface="맑은 고딕"/>
                <a:cs typeface="함초롬바탕"/>
              </a:rPr>
              <a:t>비헹분섞</a:t>
            </a:r>
            <a:r>
              <a:rPr xmlns:mc="http://schemas.openxmlformats.org/markup-compatibility/2006" xmlns:hp="http://schemas.haansoft.com/office/presentation/8.0" lang="en-US" altLang="ko-KR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]</a:t>
            </a:r>
            <a:r>
              <a:rPr xmlns:mc="http://schemas.openxmlformats.org/markup-compatibility/2006" xmlns:hp="http://schemas.haansoft.com/office/presentation/8.0" lang="ko-KR" altLang="en-US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의 </a:t>
            </a:r>
            <a:r>
              <a:rPr xmlns:mc="http://schemas.openxmlformats.org/markup-compatibility/2006" xmlns:hp="http://schemas.haansoft.com/office/presentation/8.0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홍보 작품을 만들어 </a:t>
            </a:r>
            <a:endParaRPr xmlns:mc="http://schemas.openxmlformats.org/markup-compatibility/2006" xmlns:hp="http://schemas.haansoft.com/office/presentation/8.0" sz="3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보세요</a:t>
            </a:r>
            <a:r>
              <a:rPr xmlns:mc="http://schemas.openxmlformats.org/markup-compatibility/2006" xmlns:hp="http://schemas.haansoft.com/office/presentation/8.0" lang="en-US" altLang="ko-KR" sz="3900" b="0" i="0" u="none" strike="noStrike" mc:Ignorable="hp" hp:hslEmbossed="0">
                <a:solidFill>
                  <a:srgbClr val="676767"/>
                </a:solidFill>
                <a:latin typeface="맑은 고딕"/>
                <a:ea typeface="맑은 고딕"/>
              </a:rPr>
              <a:t>!</a:t>
            </a:r>
            <a:endParaRPr xmlns:mc="http://schemas.openxmlformats.org/markup-compatibility/2006" xmlns:hp="http://schemas.haansoft.com/office/presentation/8.0" lang="en-US" altLang="ko-KR" sz="3900" b="0" i="0" u="none" strike="noStrike" mc:Ignorable="hp" hp:hslEmbossed="0">
              <a:solidFill>
                <a:srgbClr val="676767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8889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105</ep:Words>
  <ep:PresentationFormat>화면 슬라이드 쇼(4:3)</ep:PresentationFormat>
  <ep:Paragraphs>25</ep:Paragraphs>
  <ep:Slides>10</ep:Slides>
  <ep:Notes>2</ep:Notes>
  <ep:TotalTime>0</ep:TotalTime>
  <ep:HiddenSlides>0</ep:HiddenSlides>
  <ep:MMClips>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2023-06-17T02:39:37.211</dcterms:created>
  <dc:creator>박은주</dc:creator>
  <cp:lastModifiedBy>박은주</cp:lastModifiedBy>
  <dcterms:modified xsi:type="dcterms:W3CDTF">2023-09-05T07:19:12.335</dcterms:modified>
  <cp:revision>53</cp:revision>
  <cp:version>12.0.0.893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